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3" r:id="rId7"/>
    <p:sldId id="260" r:id="rId8"/>
    <p:sldId id="268" r:id="rId9"/>
    <p:sldId id="269" r:id="rId10"/>
    <p:sldId id="270" r:id="rId11"/>
    <p:sldId id="271" r:id="rId12"/>
    <p:sldId id="261" r:id="rId13"/>
    <p:sldId id="265" r:id="rId14"/>
    <p:sldId id="266" r:id="rId15"/>
    <p:sldId id="267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4" autoAdjust="0"/>
    <p:restoredTop sz="94660"/>
  </p:normalViewPr>
  <p:slideViewPr>
    <p:cSldViewPr showGuides="1">
      <p:cViewPr varScale="1">
        <p:scale>
          <a:sx n="62" d="100"/>
          <a:sy n="62" d="100"/>
        </p:scale>
        <p:origin x="-91" y="-5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BF0D-15B8-48B9-8FF8-A5C751754434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5D429-D2DD-41F3-9662-5E08EC6B1BD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818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BF0D-15B8-48B9-8FF8-A5C751754434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5D429-D2DD-41F3-9662-5E08EC6B1BD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491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BF0D-15B8-48B9-8FF8-A5C751754434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5D429-D2DD-41F3-9662-5E08EC6B1BD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35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BF0D-15B8-48B9-8FF8-A5C751754434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5D429-D2DD-41F3-9662-5E08EC6B1BD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300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BF0D-15B8-48B9-8FF8-A5C751754434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5D429-D2DD-41F3-9662-5E08EC6B1BD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54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BF0D-15B8-48B9-8FF8-A5C751754434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5D429-D2DD-41F3-9662-5E08EC6B1BD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47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BF0D-15B8-48B9-8FF8-A5C751754434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5D429-D2DD-41F3-9662-5E08EC6B1BD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664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BF0D-15B8-48B9-8FF8-A5C751754434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5D429-D2DD-41F3-9662-5E08EC6B1BD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29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BF0D-15B8-48B9-8FF8-A5C751754434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5D429-D2DD-41F3-9662-5E08EC6B1BD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037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BF0D-15B8-48B9-8FF8-A5C751754434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5D429-D2DD-41F3-9662-5E08EC6B1BD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315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BF0D-15B8-48B9-8FF8-A5C751754434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5D429-D2DD-41F3-9662-5E08EC6B1BD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46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7BF0D-15B8-48B9-8FF8-A5C751754434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D5D429-D2DD-41F3-9662-5E08EC6B1BD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97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utorialspoint.com/angularjs/angularjs_mvc_architecture.htm" TargetMode="External"/><Relationship Id="rId3" Type="http://schemas.openxmlformats.org/officeDocument/2006/relationships/hyperlink" Target="https://www.w3schools.com/angular/default.asp" TargetMode="External"/><Relationship Id="rId7" Type="http://schemas.openxmlformats.org/officeDocument/2006/relationships/hyperlink" Target="https://docs.angularjs.org/guide/directive" TargetMode="External"/><Relationship Id="rId2" Type="http://schemas.openxmlformats.org/officeDocument/2006/relationships/hyperlink" Target="https://www.htmlcenter.com/blog/what-is-2-way-binding-in-angular-j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ongkiat.com/blog/angularjs-frameworks/" TargetMode="External"/><Relationship Id="rId5" Type="http://schemas.openxmlformats.org/officeDocument/2006/relationships/hyperlink" Target="https://www.tutorialspoint.com/angularjs/angularjs_overview.htm" TargetMode="External"/><Relationship Id="rId4" Type="http://schemas.openxmlformats.org/officeDocument/2006/relationships/hyperlink" Target="https://angularjs.org/" TargetMode="External"/><Relationship Id="rId9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31640" y="4941168"/>
            <a:ext cx="6080720" cy="697632"/>
          </a:xfrm>
        </p:spPr>
        <p:txBody>
          <a:bodyPr/>
          <a:lstStyle/>
          <a:p>
            <a:r>
              <a:rPr lang="de-DE" dirty="0" err="1" smtClean="0">
                <a:solidFill>
                  <a:schemeClr val="tx1"/>
                </a:solidFill>
              </a:rPr>
              <a:t>ePortfolio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by</a:t>
            </a:r>
            <a:r>
              <a:rPr lang="de-DE" dirty="0" smtClean="0">
                <a:solidFill>
                  <a:schemeClr val="tx1"/>
                </a:solidFill>
              </a:rPr>
              <a:t> Isabella Schmidt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66" y="1340768"/>
            <a:ext cx="8909142" cy="2592288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0" y="6654056"/>
            <a:ext cx="1270000" cy="15388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1000" smtClean="0">
                <a:solidFill>
                  <a:srgbClr val="000000"/>
                </a:solidFill>
                <a:latin typeface="Arial"/>
              </a:rPr>
              <a:t>Frei verwendbar</a:t>
            </a:r>
            <a:endParaRPr lang="en-US" sz="100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4644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MVC-Implementation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Controller:</a:t>
            </a:r>
          </a:p>
          <a:p>
            <a:pPr marL="914400" lvl="2" indent="0">
              <a:buNone/>
            </a:pPr>
            <a:r>
              <a:rPr lang="de-DE" dirty="0" err="1" smtClean="0"/>
              <a:t>Performs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-Way-Data-Binding</a:t>
            </a:r>
          </a:p>
          <a:p>
            <a:pPr marL="914400" lvl="2" indent="0">
              <a:buNone/>
            </a:pPr>
            <a:endParaRPr lang="de-DE" dirty="0" smtClean="0"/>
          </a:p>
          <a:p>
            <a:pPr marL="914400" lvl="2" indent="0">
              <a:buNone/>
            </a:pPr>
            <a:endParaRPr lang="de-DE" dirty="0"/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163" y="18742"/>
            <a:ext cx="1531333" cy="1531333"/>
          </a:xfrm>
          <a:prstGeom prst="rect">
            <a:avLst/>
          </a:prstGeom>
        </p:spPr>
      </p:pic>
      <p:cxnSp>
        <p:nvCxnSpPr>
          <p:cNvPr id="5" name="Gerade Verbindung mit Pfeil 4"/>
          <p:cNvCxnSpPr/>
          <p:nvPr/>
        </p:nvCxnSpPr>
        <p:spPr>
          <a:xfrm>
            <a:off x="991747" y="2420888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942" y="2852936"/>
            <a:ext cx="7549592" cy="3232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1943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MVC-Implementation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163" y="18742"/>
            <a:ext cx="1531333" cy="1531333"/>
          </a:xfrm>
          <a:prstGeom prst="rect">
            <a:avLst/>
          </a:prstGeom>
        </p:spPr>
      </p:pic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81" y="1700808"/>
            <a:ext cx="8544637" cy="4135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8626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Two</a:t>
            </a:r>
            <a:r>
              <a:rPr lang="de-DE" dirty="0" smtClean="0"/>
              <a:t>-Way-Data-Binding</a:t>
            </a:r>
            <a:endParaRPr lang="en-US" dirty="0"/>
          </a:p>
        </p:txBody>
      </p:sp>
      <p:pic>
        <p:nvPicPr>
          <p:cNvPr id="4" name="Picture 4" descr="2 way data binding MVC Angular.j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78" y="1196752"/>
            <a:ext cx="7530443" cy="540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163" y="18742"/>
            <a:ext cx="1531333" cy="153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610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Coding</a:t>
            </a:r>
            <a:r>
              <a:rPr lang="de-DE" dirty="0" smtClean="0"/>
              <a:t> Session</a:t>
            </a:r>
            <a:endParaRPr lang="en-US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11" y="1550076"/>
            <a:ext cx="8135267" cy="4576088"/>
          </a:xfr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163" y="18742"/>
            <a:ext cx="1531333" cy="153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04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Sources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hlinkClick r:id="rId2"/>
              </a:rPr>
              <a:t>https://www.htmlcenter.com/blog/what-is-2-way-binding-in-angular-js/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https://www.w3schools.com/angular/default.asp</a:t>
            </a:r>
            <a:endParaRPr lang="en-US" dirty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angularjs.org/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www.tutorialspoint.com/angularjs/angularjs_overview.htm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://www.hongkiat.com/blog/angularjs-frameworks/</a:t>
            </a:r>
            <a:endParaRPr lang="en-US" dirty="0"/>
          </a:p>
          <a:p>
            <a:r>
              <a:rPr lang="en-US" dirty="0">
                <a:hlinkClick r:id="rId7"/>
              </a:rPr>
              <a:t>https://docs.angularjs.org/guide/directive</a:t>
            </a:r>
            <a:endParaRPr lang="en-US" dirty="0"/>
          </a:p>
          <a:p>
            <a:r>
              <a:rPr lang="en-US" dirty="0">
                <a:hlinkClick r:id="rId8"/>
              </a:rPr>
              <a:t>https://www.tutorialspoint.com/angularjs/angularjs_mvc_architecture.htm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163" y="18742"/>
            <a:ext cx="1531333" cy="153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48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4584" y="260648"/>
            <a:ext cx="10299567" cy="5793507"/>
          </a:xfrm>
        </p:spPr>
      </p:pic>
    </p:spTree>
    <p:extLst>
      <p:ext uri="{BB962C8B-B14F-4D97-AF65-F5344CB8AC3E}">
        <p14:creationId xmlns:p14="http://schemas.microsoft.com/office/powerpoint/2010/main" val="1866017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Table </a:t>
            </a:r>
            <a:r>
              <a:rPr lang="de-DE" dirty="0" err="1" smtClean="0"/>
              <a:t>of</a:t>
            </a:r>
            <a:r>
              <a:rPr lang="de-DE" dirty="0" smtClean="0"/>
              <a:t> Contents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 smtClean="0"/>
              <a:t>Basics </a:t>
            </a:r>
            <a:r>
              <a:rPr lang="de-DE" dirty="0" err="1" smtClean="0"/>
              <a:t>about</a:t>
            </a:r>
            <a:r>
              <a:rPr lang="de-DE" dirty="0" smtClean="0"/>
              <a:t> </a:t>
            </a:r>
            <a:r>
              <a:rPr lang="de-DE" dirty="0" err="1" smtClean="0"/>
              <a:t>AngularJS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Benefits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Framework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Key Features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AngularJS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Useful</a:t>
            </a:r>
            <a:r>
              <a:rPr lang="de-DE" dirty="0"/>
              <a:t> </a:t>
            </a:r>
            <a:r>
              <a:rPr lang="de-DE" dirty="0" err="1" smtClean="0"/>
              <a:t>Commands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MVC-Implementation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Two</a:t>
            </a:r>
            <a:r>
              <a:rPr lang="de-DE" dirty="0" smtClean="0"/>
              <a:t>-Way-Data-Binding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Coding</a:t>
            </a:r>
            <a:r>
              <a:rPr lang="de-DE" dirty="0" smtClean="0"/>
              <a:t> </a:t>
            </a:r>
            <a:r>
              <a:rPr lang="de-DE" dirty="0" smtClean="0"/>
              <a:t>Session</a:t>
            </a:r>
          </a:p>
          <a:p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163" y="18742"/>
            <a:ext cx="1531333" cy="153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83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Basics </a:t>
            </a:r>
            <a:r>
              <a:rPr lang="de-DE" dirty="0" err="1" smtClean="0"/>
              <a:t>about</a:t>
            </a:r>
            <a:r>
              <a:rPr lang="de-DE" dirty="0" smtClean="0"/>
              <a:t> </a:t>
            </a:r>
            <a:r>
              <a:rPr lang="de-DE" dirty="0" err="1" smtClean="0"/>
              <a:t>AngularJS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Client-Side JavaScript Framework</a:t>
            </a:r>
          </a:p>
          <a:p>
            <a:r>
              <a:rPr lang="de-DE" dirty="0" smtClean="0"/>
              <a:t>Open Source</a:t>
            </a:r>
          </a:p>
          <a:p>
            <a:r>
              <a:rPr lang="de-DE" dirty="0" smtClean="0"/>
              <a:t>Release: 2009 </a:t>
            </a:r>
            <a:r>
              <a:rPr lang="de-DE" dirty="0" err="1" smtClean="0"/>
              <a:t>by</a:t>
            </a:r>
            <a:r>
              <a:rPr lang="de-DE" dirty="0" smtClean="0"/>
              <a:t> Google</a:t>
            </a:r>
          </a:p>
          <a:p>
            <a:r>
              <a:rPr lang="de-DE" dirty="0" err="1" smtClean="0"/>
              <a:t>Designed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Single Page </a:t>
            </a:r>
            <a:r>
              <a:rPr lang="de-DE" dirty="0" err="1" smtClean="0"/>
              <a:t>Applications</a:t>
            </a:r>
            <a:endParaRPr lang="de-DE" dirty="0" smtClean="0"/>
          </a:p>
          <a:p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properly</a:t>
            </a:r>
            <a:r>
              <a:rPr lang="de-DE" dirty="0" smtClean="0"/>
              <a:t> </a:t>
            </a:r>
            <a:r>
              <a:rPr lang="de-DE" dirty="0" err="1" smtClean="0"/>
              <a:t>architectured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maintenable</a:t>
            </a:r>
            <a:r>
              <a:rPr lang="de-DE" dirty="0" smtClean="0"/>
              <a:t> web </a:t>
            </a:r>
            <a:r>
              <a:rPr lang="de-DE" dirty="0" err="1" smtClean="0"/>
              <a:t>applications</a:t>
            </a:r>
            <a:endParaRPr lang="de-DE" dirty="0" smtClean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163" y="18742"/>
            <a:ext cx="1531333" cy="153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28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us 5"/>
          <p:cNvSpPr/>
          <p:nvPr/>
        </p:nvSpPr>
        <p:spPr>
          <a:xfrm>
            <a:off x="1187624" y="692696"/>
            <a:ext cx="6912768" cy="6048672"/>
          </a:xfrm>
          <a:prstGeom prst="mathPlu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Benefits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Framework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Enhances</a:t>
            </a:r>
            <a:r>
              <a:rPr lang="de-DE" dirty="0" smtClean="0"/>
              <a:t> HTML </a:t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dirty="0" err="1" smtClean="0"/>
              <a:t>attaches</a:t>
            </a:r>
            <a:r>
              <a:rPr lang="de-DE" dirty="0" smtClean="0"/>
              <a:t> </a:t>
            </a:r>
            <a:r>
              <a:rPr lang="de-DE" dirty="0" err="1" smtClean="0"/>
              <a:t>directives</a:t>
            </a:r>
            <a:r>
              <a:rPr lang="de-DE" dirty="0" smtClean="0"/>
              <a:t>, </a:t>
            </a:r>
            <a:r>
              <a:rPr lang="de-DE" dirty="0" err="1" smtClean="0"/>
              <a:t>custom</a:t>
            </a:r>
            <a:r>
              <a:rPr lang="de-DE" dirty="0" smtClean="0"/>
              <a:t> tags, </a:t>
            </a:r>
            <a:r>
              <a:rPr lang="de-DE" dirty="0" err="1" smtClean="0"/>
              <a:t>attributes</a:t>
            </a:r>
            <a:endParaRPr lang="de-DE" dirty="0" smtClean="0"/>
          </a:p>
          <a:p>
            <a:r>
              <a:rPr lang="de-DE" dirty="0" err="1" smtClean="0"/>
              <a:t>Reduction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code</a:t>
            </a:r>
            <a:endParaRPr lang="de-DE" dirty="0" smtClean="0"/>
          </a:p>
          <a:p>
            <a:r>
              <a:rPr lang="de-DE" dirty="0" err="1"/>
              <a:t>Reusable</a:t>
            </a:r>
            <a:r>
              <a:rPr lang="de-DE" dirty="0"/>
              <a:t> </a:t>
            </a:r>
            <a:r>
              <a:rPr lang="de-DE" dirty="0" err="1" smtClean="0"/>
              <a:t>components</a:t>
            </a:r>
            <a:endParaRPr lang="de-DE" dirty="0" smtClean="0"/>
          </a:p>
          <a:p>
            <a:r>
              <a:rPr lang="de-DE" dirty="0" err="1" smtClean="0"/>
              <a:t>Fully</a:t>
            </a:r>
            <a:r>
              <a:rPr lang="de-DE" dirty="0" smtClean="0"/>
              <a:t> extensible, </a:t>
            </a:r>
            <a:r>
              <a:rPr lang="de-DE" dirty="0" err="1" smtClean="0"/>
              <a:t>works</a:t>
            </a:r>
            <a:r>
              <a:rPr lang="de-DE" dirty="0" smtClean="0"/>
              <a:t> </a:t>
            </a:r>
            <a:r>
              <a:rPr lang="de-DE" dirty="0" err="1" smtClean="0"/>
              <a:t>well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libraries</a:t>
            </a:r>
            <a:endParaRPr lang="de-DE" dirty="0" smtClean="0"/>
          </a:p>
          <a:p>
            <a:r>
              <a:rPr lang="de-DE" dirty="0" err="1" smtClean="0"/>
              <a:t>Uses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MVC-Pattern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991747" y="2420888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163" y="18742"/>
            <a:ext cx="1531333" cy="153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51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Key Features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AngularJS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 smtClean="0"/>
              <a:t>Data-Binding</a:t>
            </a:r>
          </a:p>
          <a:p>
            <a:pPr marL="0" indent="0">
              <a:buNone/>
            </a:pPr>
            <a:r>
              <a:rPr lang="de-DE" sz="2400" dirty="0" smtClean="0"/>
              <a:t>	</a:t>
            </a:r>
            <a:r>
              <a:rPr lang="de-DE" sz="2400" dirty="0" err="1" smtClean="0"/>
              <a:t>automatic</a:t>
            </a:r>
            <a:r>
              <a:rPr lang="de-DE" sz="2400" dirty="0" smtClean="0"/>
              <a:t> </a:t>
            </a:r>
            <a:r>
              <a:rPr lang="de-DE" sz="2400" dirty="0" err="1" smtClean="0"/>
              <a:t>synchronization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data</a:t>
            </a:r>
            <a:r>
              <a:rPr lang="de-DE" sz="2400" dirty="0" smtClean="0"/>
              <a:t> </a:t>
            </a:r>
            <a:r>
              <a:rPr lang="de-DE" sz="2400" dirty="0" err="1" smtClean="0"/>
              <a:t>between</a:t>
            </a:r>
            <a:r>
              <a:rPr lang="de-DE" sz="2400" dirty="0" smtClean="0"/>
              <a:t> </a:t>
            </a:r>
            <a:r>
              <a:rPr lang="de-DE" sz="2400" dirty="0" err="1" smtClean="0"/>
              <a:t>model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 	</a:t>
            </a:r>
            <a:r>
              <a:rPr lang="de-DE" sz="2400" dirty="0" err="1" smtClean="0"/>
              <a:t>view</a:t>
            </a:r>
            <a:r>
              <a:rPr lang="de-DE" sz="2400" dirty="0" smtClean="0"/>
              <a:t> </a:t>
            </a:r>
            <a:r>
              <a:rPr lang="de-DE" sz="2400" dirty="0" err="1" smtClean="0"/>
              <a:t>components</a:t>
            </a:r>
            <a:r>
              <a:rPr lang="de-DE" sz="2400" dirty="0" smtClean="0"/>
              <a:t> </a:t>
            </a:r>
            <a:r>
              <a:rPr lang="de-DE" dirty="0" smtClean="0"/>
              <a:t>	</a:t>
            </a:r>
            <a:endParaRPr lang="en-US" dirty="0" smtClean="0"/>
          </a:p>
          <a:p>
            <a:r>
              <a:rPr lang="de-DE" sz="2400" dirty="0" smtClean="0"/>
              <a:t>Routing</a:t>
            </a:r>
          </a:p>
          <a:p>
            <a:pPr marL="0" indent="0">
              <a:buNone/>
            </a:pPr>
            <a:r>
              <a:rPr lang="de-DE" sz="2400" dirty="0" smtClean="0"/>
              <a:t>	</a:t>
            </a:r>
            <a:r>
              <a:rPr lang="de-DE" sz="2400" dirty="0" err="1" smtClean="0"/>
              <a:t>concept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switching</a:t>
            </a:r>
            <a:r>
              <a:rPr lang="de-DE" sz="2400" dirty="0" smtClean="0"/>
              <a:t> </a:t>
            </a:r>
            <a:r>
              <a:rPr lang="de-DE" sz="2400" dirty="0" err="1" smtClean="0"/>
              <a:t>views</a:t>
            </a:r>
            <a:endParaRPr lang="de-DE" sz="2400" dirty="0" smtClean="0"/>
          </a:p>
          <a:p>
            <a:r>
              <a:rPr lang="de-DE" sz="2400" dirty="0" err="1" smtClean="0"/>
              <a:t>Directives</a:t>
            </a:r>
            <a:endParaRPr lang="de-DE" sz="2400" dirty="0" smtClean="0"/>
          </a:p>
          <a:p>
            <a:pPr marL="0" indent="0">
              <a:buNone/>
            </a:pPr>
            <a:r>
              <a:rPr lang="de-DE" sz="2400" dirty="0" smtClean="0"/>
              <a:t>	</a:t>
            </a:r>
            <a:r>
              <a:rPr lang="de-DE" sz="2400" dirty="0" err="1" smtClean="0"/>
              <a:t>attach</a:t>
            </a:r>
            <a:r>
              <a:rPr lang="de-DE" sz="2400" dirty="0" smtClean="0"/>
              <a:t> </a:t>
            </a:r>
            <a:r>
              <a:rPr lang="de-DE" sz="2400" dirty="0" err="1" smtClean="0"/>
              <a:t>specific</a:t>
            </a:r>
            <a:r>
              <a:rPr lang="de-DE" sz="2400" dirty="0" smtClean="0"/>
              <a:t> </a:t>
            </a:r>
            <a:r>
              <a:rPr lang="de-DE" sz="2400" dirty="0" err="1" smtClean="0"/>
              <a:t>behavior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DOM </a:t>
            </a:r>
            <a:r>
              <a:rPr lang="de-DE" sz="2400" dirty="0" err="1" smtClean="0"/>
              <a:t>elements</a:t>
            </a:r>
            <a:endParaRPr lang="de-DE" sz="2400" dirty="0" smtClean="0"/>
          </a:p>
          <a:p>
            <a:r>
              <a:rPr lang="de-DE" sz="2400" dirty="0" err="1" smtClean="0"/>
              <a:t>Makes</a:t>
            </a:r>
            <a:r>
              <a:rPr lang="de-DE" sz="2400" dirty="0" smtClean="0"/>
              <a:t> </a:t>
            </a:r>
            <a:r>
              <a:rPr lang="de-DE" sz="2400" dirty="0" err="1" smtClean="0"/>
              <a:t>testing</a:t>
            </a:r>
            <a:r>
              <a:rPr lang="de-DE" sz="2400" dirty="0" smtClean="0"/>
              <a:t> </a:t>
            </a:r>
            <a:r>
              <a:rPr lang="de-DE" sz="2400" dirty="0" err="1" smtClean="0"/>
              <a:t>easier</a:t>
            </a:r>
            <a:endParaRPr lang="de-DE" sz="2400" dirty="0" smtClean="0"/>
          </a:p>
          <a:p>
            <a:pPr marL="0" indent="0">
              <a:buNone/>
            </a:pPr>
            <a:r>
              <a:rPr lang="de-DE" sz="2400" dirty="0" smtClean="0"/>
              <a:t>	UNIT </a:t>
            </a:r>
            <a:r>
              <a:rPr lang="de-DE" sz="2400" dirty="0" err="1" smtClean="0"/>
              <a:t>tests</a:t>
            </a:r>
            <a:r>
              <a:rPr lang="de-DE" sz="2400" dirty="0" smtClean="0"/>
              <a:t> </a:t>
            </a:r>
            <a:r>
              <a:rPr lang="de-DE" sz="2400" dirty="0" err="1" smtClean="0"/>
              <a:t>can</a:t>
            </a:r>
            <a:r>
              <a:rPr lang="de-DE" sz="2400" dirty="0" smtClean="0"/>
              <a:t> </a:t>
            </a:r>
            <a:r>
              <a:rPr lang="de-DE" sz="2400" dirty="0" err="1" smtClean="0"/>
              <a:t>be</a:t>
            </a:r>
            <a:r>
              <a:rPr lang="de-DE" sz="2400" dirty="0"/>
              <a:t> </a:t>
            </a:r>
            <a:r>
              <a:rPr lang="de-DE" sz="2400" dirty="0" err="1" smtClean="0"/>
              <a:t>done</a:t>
            </a:r>
            <a:r>
              <a:rPr lang="de-DE" sz="2400" dirty="0" smtClean="0"/>
              <a:t> </a:t>
            </a:r>
            <a:r>
              <a:rPr lang="de-DE" sz="2400" dirty="0" err="1" smtClean="0"/>
              <a:t>easily</a:t>
            </a:r>
            <a:endParaRPr lang="de-DE" sz="2400" dirty="0" smtClean="0"/>
          </a:p>
          <a:p>
            <a:pPr marL="0" indent="0">
              <a:buNone/>
            </a:pPr>
            <a:endParaRPr lang="de-DE" sz="2400" dirty="0" smtClean="0"/>
          </a:p>
          <a:p>
            <a:pPr marL="0" indent="0">
              <a:buNone/>
            </a:pPr>
            <a:endParaRPr lang="de-DE" sz="2400" dirty="0" smtClean="0"/>
          </a:p>
        </p:txBody>
      </p:sp>
      <p:cxnSp>
        <p:nvCxnSpPr>
          <p:cNvPr id="4" name="Gerade Verbindung mit Pfeil 3"/>
          <p:cNvCxnSpPr/>
          <p:nvPr/>
        </p:nvCxnSpPr>
        <p:spPr>
          <a:xfrm>
            <a:off x="986773" y="2276872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/>
          <p:cNvCxnSpPr/>
          <p:nvPr/>
        </p:nvCxnSpPr>
        <p:spPr>
          <a:xfrm>
            <a:off x="1011755" y="3645024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>
            <a:off x="1020139" y="4509120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/>
          <p:nvPr/>
        </p:nvCxnSpPr>
        <p:spPr>
          <a:xfrm>
            <a:off x="1028523" y="537321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163" y="18742"/>
            <a:ext cx="1531333" cy="153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102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Useful</a:t>
            </a:r>
            <a:r>
              <a:rPr lang="de-DE" dirty="0" smtClean="0"/>
              <a:t> </a:t>
            </a:r>
            <a:r>
              <a:rPr lang="de-DE" dirty="0" err="1" smtClean="0"/>
              <a:t>Commands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/>
              <a:t>n</a:t>
            </a:r>
            <a:r>
              <a:rPr lang="de-DE" b="1" dirty="0" err="1" smtClean="0"/>
              <a:t>g</a:t>
            </a:r>
            <a:r>
              <a:rPr lang="de-DE" b="1" dirty="0" smtClean="0"/>
              <a:t>-Click</a:t>
            </a:r>
            <a:r>
              <a:rPr lang="de-DE" dirty="0" smtClean="0"/>
              <a:t>: </a:t>
            </a:r>
            <a:r>
              <a:rPr lang="de-DE" dirty="0" err="1" smtClean="0"/>
              <a:t>binds</a:t>
            </a:r>
            <a:r>
              <a:rPr lang="de-DE" dirty="0" smtClean="0"/>
              <a:t> a Click-Event </a:t>
            </a:r>
            <a:r>
              <a:rPr lang="de-DE" dirty="0" err="1" smtClean="0"/>
              <a:t>to</a:t>
            </a:r>
            <a:r>
              <a:rPr lang="de-DE" dirty="0" smtClean="0"/>
              <a:t> a </a:t>
            </a:r>
            <a:r>
              <a:rPr lang="de-DE" dirty="0" err="1" smtClean="0"/>
              <a:t>html</a:t>
            </a:r>
            <a:r>
              <a:rPr lang="de-DE" dirty="0" smtClean="0"/>
              <a:t>-Element</a:t>
            </a:r>
          </a:p>
          <a:p>
            <a:r>
              <a:rPr lang="de-DE" b="1" dirty="0" err="1" smtClean="0"/>
              <a:t>ng-init</a:t>
            </a:r>
            <a:r>
              <a:rPr lang="de-DE" dirty="0" smtClean="0"/>
              <a:t>: </a:t>
            </a:r>
            <a:r>
              <a:rPr lang="de-DE" dirty="0" err="1" smtClean="0"/>
              <a:t>initialisation</a:t>
            </a:r>
            <a:r>
              <a:rPr lang="de-DE" dirty="0" smtClean="0"/>
              <a:t> in </a:t>
            </a:r>
            <a:r>
              <a:rPr lang="de-DE" dirty="0" err="1" smtClean="0"/>
              <a:t>starting</a:t>
            </a:r>
            <a:r>
              <a:rPr lang="de-DE" dirty="0" smtClean="0"/>
              <a:t> </a:t>
            </a:r>
            <a:r>
              <a:rPr lang="de-DE" dirty="0" err="1" smtClean="0"/>
              <a:t>phase</a:t>
            </a:r>
            <a:endParaRPr lang="de-DE" dirty="0" smtClean="0"/>
          </a:p>
          <a:p>
            <a:r>
              <a:rPr lang="de-DE" b="1" dirty="0" err="1"/>
              <a:t>n</a:t>
            </a:r>
            <a:r>
              <a:rPr lang="de-DE" b="1" dirty="0" err="1" smtClean="0"/>
              <a:t>g-repeat</a:t>
            </a:r>
            <a:r>
              <a:rPr lang="de-DE" dirty="0" smtClean="0"/>
              <a:t>: „</a:t>
            </a:r>
            <a:r>
              <a:rPr lang="de-DE" dirty="0" err="1" smtClean="0"/>
              <a:t>for</a:t>
            </a:r>
            <a:r>
              <a:rPr lang="de-DE" dirty="0" smtClean="0"/>
              <a:t>-loop“, </a:t>
            </a:r>
            <a:r>
              <a:rPr lang="de-DE" dirty="0" err="1" smtClean="0"/>
              <a:t>iterates</a:t>
            </a:r>
            <a:r>
              <a:rPr lang="de-DE" dirty="0" smtClean="0"/>
              <a:t> </a:t>
            </a:r>
            <a:r>
              <a:rPr lang="de-DE" dirty="0" err="1" smtClean="0"/>
              <a:t>over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			   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an </a:t>
            </a:r>
            <a:r>
              <a:rPr lang="de-DE" dirty="0" err="1" smtClean="0"/>
              <a:t>object</a:t>
            </a:r>
            <a:endParaRPr lang="de-DE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163" y="18742"/>
            <a:ext cx="1531333" cy="153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87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MVC-Implementation</a:t>
            </a:r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96752"/>
            <a:ext cx="6768751" cy="5513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163" y="18742"/>
            <a:ext cx="1531333" cy="153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08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MVC-Implementation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Model:</a:t>
            </a:r>
          </a:p>
          <a:p>
            <a:pPr marL="0" indent="0">
              <a:buNone/>
            </a:pPr>
            <a:r>
              <a:rPr lang="en-US" b="1" dirty="0" smtClean="0"/>
              <a:t>	</a:t>
            </a:r>
            <a:r>
              <a:rPr lang="en-US" dirty="0" smtClean="0"/>
              <a:t>$scope: carries data </a:t>
            </a:r>
            <a:r>
              <a:rPr lang="en-US" dirty="0"/>
              <a:t>between all pieces of </a:t>
            </a:r>
            <a:r>
              <a:rPr lang="en-US" dirty="0" smtClean="0"/>
              <a:t>	the system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err="1" smtClean="0"/>
              <a:t>binds</a:t>
            </a:r>
            <a:r>
              <a:rPr lang="de-DE" dirty="0" smtClean="0"/>
              <a:t> </a:t>
            </a:r>
            <a:r>
              <a:rPr lang="de-DE" dirty="0" err="1" smtClean="0"/>
              <a:t>input</a:t>
            </a:r>
            <a:r>
              <a:rPr lang="de-DE" dirty="0" smtClean="0"/>
              <a:t>, </a:t>
            </a:r>
            <a:r>
              <a:rPr lang="de-DE" dirty="0" err="1" smtClean="0"/>
              <a:t>select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textarea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scope</a:t>
            </a:r>
            <a:endParaRPr lang="en-US" dirty="0" smtClean="0"/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sz="2800" dirty="0"/>
              <a:t>&lt;</a:t>
            </a:r>
            <a:r>
              <a:rPr lang="de-DE" sz="2800" dirty="0" err="1"/>
              <a:t>input</a:t>
            </a:r>
            <a:r>
              <a:rPr lang="de-DE" sz="2800" dirty="0"/>
              <a:t> type=“type“ </a:t>
            </a:r>
            <a:r>
              <a:rPr lang="de-DE" sz="2800" dirty="0" err="1"/>
              <a:t>ng</a:t>
            </a:r>
            <a:r>
              <a:rPr lang="de-DE" sz="2800" dirty="0"/>
              <a:t>-model</a:t>
            </a:r>
            <a:r>
              <a:rPr lang="de-DE" sz="2800" dirty="0" smtClean="0"/>
              <a:t>= “</a:t>
            </a:r>
            <a:r>
              <a:rPr lang="de-DE" sz="2800" dirty="0" err="1"/>
              <a:t>modelName</a:t>
            </a:r>
            <a:r>
              <a:rPr lang="de-DE" sz="2800" dirty="0"/>
              <a:t>“&gt;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163" y="18742"/>
            <a:ext cx="1531333" cy="1531333"/>
          </a:xfrm>
          <a:prstGeom prst="rect">
            <a:avLst/>
          </a:prstGeom>
        </p:spPr>
      </p:pic>
      <p:cxnSp>
        <p:nvCxnSpPr>
          <p:cNvPr id="5" name="Gerade Verbindung mit Pfeil 4"/>
          <p:cNvCxnSpPr/>
          <p:nvPr/>
        </p:nvCxnSpPr>
        <p:spPr>
          <a:xfrm>
            <a:off x="991747" y="2420888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/>
          <p:cNvCxnSpPr/>
          <p:nvPr/>
        </p:nvCxnSpPr>
        <p:spPr>
          <a:xfrm>
            <a:off x="991747" y="3645024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924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MVC-Implementation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View:</a:t>
            </a:r>
          </a:p>
          <a:p>
            <a:pPr marL="914400" lvl="2" indent="0">
              <a:buNone/>
            </a:pPr>
            <a:r>
              <a:rPr lang="de-DE" dirty="0" err="1" smtClean="0"/>
              <a:t>Contains</a:t>
            </a:r>
            <a:r>
              <a:rPr lang="de-DE" dirty="0" smtClean="0"/>
              <a:t> </a:t>
            </a:r>
            <a:r>
              <a:rPr lang="de-DE" dirty="0" err="1" smtClean="0"/>
              <a:t>visual</a:t>
            </a:r>
            <a:r>
              <a:rPr lang="de-DE" dirty="0" smtClean="0"/>
              <a:t> </a:t>
            </a:r>
            <a:r>
              <a:rPr lang="de-DE" dirty="0" err="1" smtClean="0"/>
              <a:t>layout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presentation</a:t>
            </a:r>
            <a:r>
              <a:rPr lang="de-DE" dirty="0" smtClean="0"/>
              <a:t> (HTML)</a:t>
            </a:r>
          </a:p>
          <a:p>
            <a:pPr marL="914400" lvl="2" indent="0">
              <a:buNone/>
            </a:pPr>
            <a:r>
              <a:rPr lang="de-DE" dirty="0" smtClean="0"/>
              <a:t>References $</a:t>
            </a:r>
            <a:r>
              <a:rPr lang="de-DE" dirty="0" err="1" smtClean="0"/>
              <a:t>scope</a:t>
            </a:r>
            <a:r>
              <a:rPr lang="de-DE" dirty="0" smtClean="0"/>
              <a:t> </a:t>
            </a:r>
            <a:r>
              <a:rPr lang="de-DE" dirty="0" err="1" smtClean="0"/>
              <a:t>objects</a:t>
            </a:r>
            <a:endParaRPr lang="de-DE" dirty="0" smtClean="0"/>
          </a:p>
          <a:p>
            <a:pPr marL="914400" lvl="2" indent="0">
              <a:buNone/>
            </a:pPr>
            <a:endParaRPr lang="de-DE" dirty="0"/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163" y="18742"/>
            <a:ext cx="1531333" cy="1531333"/>
          </a:xfrm>
          <a:prstGeom prst="rect">
            <a:avLst/>
          </a:prstGeom>
        </p:spPr>
      </p:pic>
      <p:cxnSp>
        <p:nvCxnSpPr>
          <p:cNvPr id="5" name="Gerade Verbindung mit Pfeil 4"/>
          <p:cNvCxnSpPr/>
          <p:nvPr/>
        </p:nvCxnSpPr>
        <p:spPr>
          <a:xfrm>
            <a:off x="991747" y="2420888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/>
          <p:cNvCxnSpPr/>
          <p:nvPr/>
        </p:nvCxnSpPr>
        <p:spPr>
          <a:xfrm>
            <a:off x="991747" y="2780928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803" y="3068960"/>
            <a:ext cx="7135483" cy="2938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7685725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</Words>
  <Application>Microsoft Office PowerPoint</Application>
  <PresentationFormat>Bildschirmpräsentation (4:3)</PresentationFormat>
  <Paragraphs>60</Paragraphs>
  <Slides>15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6" baseType="lpstr">
      <vt:lpstr>Larissa</vt:lpstr>
      <vt:lpstr>PowerPoint-Präsentation</vt:lpstr>
      <vt:lpstr>Table of Contents</vt:lpstr>
      <vt:lpstr>Basics about AngularJS</vt:lpstr>
      <vt:lpstr>Benefits of the Framework</vt:lpstr>
      <vt:lpstr>Key Features of AngularJS</vt:lpstr>
      <vt:lpstr>Useful Commands</vt:lpstr>
      <vt:lpstr>MVC-Implementation</vt:lpstr>
      <vt:lpstr>MVC-Implementation</vt:lpstr>
      <vt:lpstr>MVC-Implementation</vt:lpstr>
      <vt:lpstr>MVC-Implementation</vt:lpstr>
      <vt:lpstr>MVC-Implementation</vt:lpstr>
      <vt:lpstr>Two-Way-Data-Binding</vt:lpstr>
      <vt:lpstr>Coding Session</vt:lpstr>
      <vt:lpstr>Sources</vt:lpstr>
      <vt:lpstr>PowerPoint-Präsentation</vt:lpstr>
    </vt:vector>
  </TitlesOfParts>
  <Company>SIEMENS AG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Schmidt, Isabella (PD PA AE R&amp;D-I)</dc:creator>
  <cp:keywords>C_Unrestricted</cp:keywords>
  <cp:lastModifiedBy>Schmidt, Isabella (PD PA AE R&amp;D-I)</cp:lastModifiedBy>
  <cp:revision>24</cp:revision>
  <dcterms:created xsi:type="dcterms:W3CDTF">2018-04-17T15:33:10Z</dcterms:created>
  <dcterms:modified xsi:type="dcterms:W3CDTF">2018-05-11T08:23:20Z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Confidentiality">
    <vt:lpwstr>Unrestricted</vt:lpwstr>
  </property>
</Properties>
</file>